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539"/>
    <a:srgbClr val="F9E0DF"/>
    <a:srgbClr val="F4C9C8"/>
    <a:srgbClr val="F0B6B5"/>
    <a:srgbClr val="C3C9C4"/>
    <a:srgbClr val="B70601"/>
    <a:srgbClr val="E4918F"/>
    <a:srgbClr val="DA1744"/>
    <a:srgbClr val="FDDFE6"/>
    <a:srgbClr val="E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21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47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7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8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75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4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2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21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19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29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27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801F-DAC6-4930-91AC-94ECC862CED2}" type="datetimeFigureOut">
              <a:rPr lang="fr-FR" smtClean="0"/>
              <a:t>13/05/2017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5895-9B7A-4FE4-BB51-946C58FC3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33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prise de pouvoir, la puissance qui se diffus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" y="15782"/>
            <a:ext cx="12180162" cy="162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28600" y="142288"/>
            <a:ext cx="9124950" cy="4448762"/>
          </a:xfrm>
          <a:prstGeom prst="ellipse">
            <a:avLst/>
          </a:prstGeom>
          <a:solidFill>
            <a:srgbClr val="C3C9C4"/>
          </a:solidFill>
          <a:ln>
            <a:solidFill>
              <a:srgbClr val="C3C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>
                <a:latin typeface="Bell MT" panose="02020503060305020303" pitchFamily="18" charset="0"/>
              </a:rPr>
              <a:t>REPAS  VIETNAMIEN</a:t>
            </a:r>
          </a:p>
        </p:txBody>
      </p:sp>
      <p:sp>
        <p:nvSpPr>
          <p:cNvPr id="8" name="Ellipse 7"/>
          <p:cNvSpPr/>
          <p:nvPr/>
        </p:nvSpPr>
        <p:spPr>
          <a:xfrm>
            <a:off x="7583587" y="7903194"/>
            <a:ext cx="4467516" cy="5657850"/>
          </a:xfrm>
          <a:prstGeom prst="ellipse">
            <a:avLst/>
          </a:prstGeom>
          <a:gradFill>
            <a:gsLst>
              <a:gs pos="0">
                <a:srgbClr val="C3C9C4">
                  <a:shade val="30000"/>
                  <a:satMod val="115000"/>
                </a:srgbClr>
              </a:gs>
              <a:gs pos="11000">
                <a:srgbClr val="C3C9C4">
                  <a:shade val="67500"/>
                  <a:satMod val="115000"/>
                  <a:alpha val="65000"/>
                </a:srgbClr>
              </a:gs>
              <a:gs pos="68000">
                <a:srgbClr val="C3C9C4">
                  <a:shade val="100000"/>
                  <a:satMod val="115000"/>
                </a:srgbClr>
              </a:gs>
            </a:gsLst>
            <a:lin ang="2700000" scaled="1"/>
          </a:gradFill>
          <a:ln>
            <a:solidFill>
              <a:srgbClr val="C3C9C4"/>
            </a:solidFill>
          </a:ln>
          <a:effectLst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101918" y="2739003"/>
            <a:ext cx="5949185" cy="3143250"/>
          </a:xfrm>
          <a:prstGeom prst="ellipse">
            <a:avLst/>
          </a:prstGeom>
          <a:solidFill>
            <a:srgbClr val="C3C9C4">
              <a:alpha val="97000"/>
            </a:srgbClr>
          </a:solidFill>
          <a:ln>
            <a:solidFill>
              <a:srgbClr val="C3C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latin typeface="Bell MT" panose="02020503060305020303" pitchFamily="18" charset="0"/>
              </a:rPr>
              <a:t>Le 28 mai</a:t>
            </a:r>
          </a:p>
          <a:p>
            <a:pPr algn="ctr"/>
            <a:r>
              <a:rPr lang="fr-FR" sz="3200" dirty="0">
                <a:latin typeface="Bell MT" panose="02020503060305020303" pitchFamily="18" charset="0"/>
              </a:rPr>
              <a:t>Dans la salle paroissiale de Forges-les-Eaux à partir de 12h00</a:t>
            </a:r>
          </a:p>
        </p:txBody>
      </p:sp>
      <p:sp>
        <p:nvSpPr>
          <p:cNvPr id="6" name="Rectangle : coins arrondis 5"/>
          <p:cNvSpPr/>
          <p:nvPr/>
        </p:nvSpPr>
        <p:spPr>
          <a:xfrm>
            <a:off x="0" y="6183351"/>
            <a:ext cx="4991439" cy="7388844"/>
          </a:xfrm>
          <a:prstGeom prst="roundRect">
            <a:avLst/>
          </a:prstGeom>
          <a:solidFill>
            <a:srgbClr val="F9E0DF">
              <a:alpha val="90000"/>
            </a:srgbClr>
          </a:solidFill>
          <a:ln>
            <a:solidFill>
              <a:srgbClr val="C3C9C4"/>
            </a:solidFill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DA1744"/>
                </a:solidFill>
                <a:latin typeface="Bell MT" panose="02020503060305020303" pitchFamily="18" charset="0"/>
              </a:rPr>
              <a:t>Notre projet:</a:t>
            </a:r>
          </a:p>
          <a:p>
            <a:pPr algn="ctr"/>
            <a:r>
              <a:rPr lang="fr-FR" sz="2800" dirty="0">
                <a:solidFill>
                  <a:srgbClr val="DA1744"/>
                </a:solidFill>
                <a:latin typeface="Bell MT" panose="02020503060305020303" pitchFamily="18" charset="0"/>
              </a:rPr>
              <a:t> </a:t>
            </a:r>
          </a:p>
          <a:p>
            <a:r>
              <a:rPr lang="fr-FR" sz="2800" dirty="0">
                <a:solidFill>
                  <a:srgbClr val="DA1744"/>
                </a:solidFill>
                <a:latin typeface="Bell MT" panose="02020503060305020303" pitchFamily="18" charset="0"/>
              </a:rPr>
              <a:t>Nous sommes 14 filles, accompagnées de 2 prêtres et d’une religieuse, à partir au Vietnam en août. Durant ces 10 jours nous rencontrerons les religieuses d’Hanoï.</a:t>
            </a:r>
          </a:p>
          <a:p>
            <a:endParaRPr lang="fr-FR" sz="2800" dirty="0">
              <a:solidFill>
                <a:srgbClr val="DA1744"/>
              </a:solidFill>
              <a:latin typeface="Bell MT" panose="02020503060305020303" pitchFamily="18" charset="0"/>
            </a:endParaRPr>
          </a:p>
          <a:p>
            <a:r>
              <a:rPr lang="fr-FR" sz="2800" dirty="0">
                <a:solidFill>
                  <a:srgbClr val="DA1744"/>
                </a:solidFill>
                <a:latin typeface="Bell MT" panose="02020503060305020303" pitchFamily="18" charset="0"/>
              </a:rPr>
              <a:t>Notre projet repose sur trois piliers: le partage, la découverte et la prière.</a:t>
            </a:r>
          </a:p>
          <a:p>
            <a:pPr algn="ctr"/>
            <a:endParaRPr lang="fr-FR" sz="2800" dirty="0">
              <a:solidFill>
                <a:srgbClr val="DA1744"/>
              </a:solidFill>
              <a:latin typeface="Bell MT" panose="02020503060305020303" pitchFamily="18" charset="0"/>
            </a:endParaRPr>
          </a:p>
          <a:p>
            <a:pPr algn="ctr"/>
            <a:r>
              <a:rPr lang="fr-FR" sz="2800" dirty="0">
                <a:solidFill>
                  <a:srgbClr val="DA1744"/>
                </a:solidFill>
                <a:latin typeface="Bell MT" panose="02020503060305020303" pitchFamily="18" charset="0"/>
              </a:rPr>
              <a:t>Pour mener à bien notre projet, chers amis, nous comptons sur vous!</a:t>
            </a:r>
            <a:endParaRPr lang="fr-FR" sz="2800" dirty="0">
              <a:solidFill>
                <a:srgbClr val="DA1744"/>
              </a:solidFill>
            </a:endParaRPr>
          </a:p>
        </p:txBody>
      </p:sp>
      <p:pic>
        <p:nvPicPr>
          <p:cNvPr id="1028" name="Picture 4" descr="Résultat de recherche d'images pour &quot;enfant vietnamie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46"/>
          <a:stretch/>
        </p:blipFill>
        <p:spPr bwMode="auto">
          <a:xfrm>
            <a:off x="3238500" y="2638241"/>
            <a:ext cx="4054977" cy="3398611"/>
          </a:xfrm>
          <a:prstGeom prst="ellipse">
            <a:avLst/>
          </a:prstGeom>
          <a:ln>
            <a:noFill/>
          </a:ln>
          <a:effectLst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aie d'halo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17" y="5398758"/>
            <a:ext cx="5252593" cy="4064507"/>
          </a:xfrm>
          <a:prstGeom prst="ellipse">
            <a:avLst/>
          </a:prstGeom>
          <a:ln>
            <a:noFill/>
          </a:ln>
          <a:effectLst>
            <a:glow>
              <a:schemeClr val="accent1"/>
            </a:glow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/>
          <p:cNvSpPr/>
          <p:nvPr/>
        </p:nvSpPr>
        <p:spPr>
          <a:xfrm>
            <a:off x="8848725" y="14134590"/>
            <a:ext cx="3067050" cy="1815882"/>
          </a:xfrm>
          <a:prstGeom prst="roundRect">
            <a:avLst/>
          </a:prstGeom>
          <a:gradFill>
            <a:gsLst>
              <a:gs pos="0">
                <a:srgbClr val="C3C9C4">
                  <a:shade val="30000"/>
                  <a:satMod val="115000"/>
                </a:srgbClr>
              </a:gs>
              <a:gs pos="11000">
                <a:srgbClr val="C3C9C4">
                  <a:shade val="67500"/>
                  <a:satMod val="115000"/>
                  <a:alpha val="65000"/>
                </a:srgbClr>
              </a:gs>
              <a:gs pos="68000">
                <a:srgbClr val="C3C9C4">
                  <a:shade val="100000"/>
                  <a:satMod val="115000"/>
                </a:srgbClr>
              </a:gs>
            </a:gsLst>
            <a:lin ang="2700000" scaled="1"/>
          </a:gradFill>
          <a:ln>
            <a:solidFill>
              <a:srgbClr val="C3C9C4">
                <a:alpha val="96000"/>
              </a:srgb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354612" y="14172180"/>
            <a:ext cx="2208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B70601"/>
                </a:solidFill>
                <a:latin typeface="Bell MT" panose="02020503060305020303" pitchFamily="18" charset="0"/>
              </a:rPr>
              <a:t>Tarif</a:t>
            </a:r>
          </a:p>
          <a:p>
            <a:pPr algn="ctr"/>
            <a:endParaRPr lang="fr-FR" sz="2800" dirty="0">
              <a:solidFill>
                <a:srgbClr val="B70601"/>
              </a:solidFill>
              <a:latin typeface="Bell MT" panose="02020503060305020303" pitchFamily="18" charset="0"/>
            </a:endParaRPr>
          </a:p>
          <a:p>
            <a:r>
              <a:rPr lang="fr-FR" sz="2800" dirty="0">
                <a:solidFill>
                  <a:srgbClr val="B70601"/>
                </a:solidFill>
                <a:latin typeface="Bell MT" panose="02020503060305020303" pitchFamily="18" charset="0"/>
              </a:rPr>
              <a:t>Adulte: 15€</a:t>
            </a:r>
          </a:p>
          <a:p>
            <a:r>
              <a:rPr lang="fr-FR" sz="2800" dirty="0">
                <a:solidFill>
                  <a:srgbClr val="B70601"/>
                </a:solidFill>
                <a:latin typeface="Bell MT" panose="02020503060305020303" pitchFamily="18" charset="0"/>
              </a:rPr>
              <a:t>Enfant: 10€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80435" y="8953045"/>
            <a:ext cx="3623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70601"/>
                </a:solidFill>
                <a:latin typeface="Bell MT" panose="02020503060305020303" pitchFamily="18" charset="0"/>
              </a:rPr>
              <a:t>Au programme:</a:t>
            </a:r>
          </a:p>
          <a:p>
            <a:endParaRPr lang="fr-FR" sz="2800" dirty="0">
              <a:solidFill>
                <a:srgbClr val="B70601"/>
              </a:solidFill>
              <a:latin typeface="Bell MT" panose="02020503060305020303" pitchFamily="18" charset="0"/>
            </a:endParaRPr>
          </a:p>
          <a:p>
            <a:r>
              <a:rPr lang="fr-FR" sz="2800" dirty="0">
                <a:solidFill>
                  <a:srgbClr val="B70601"/>
                </a:solidFill>
                <a:latin typeface="Bell MT" panose="02020503060305020303" pitchFamily="18" charset="0"/>
              </a:rPr>
              <a:t>-Apéritif offert par la maison</a:t>
            </a:r>
          </a:p>
          <a:p>
            <a:r>
              <a:rPr lang="fr-FR" sz="2800">
                <a:solidFill>
                  <a:srgbClr val="B70601"/>
                </a:solidFill>
                <a:latin typeface="Bell MT" panose="02020503060305020303" pitchFamily="18" charset="0"/>
              </a:rPr>
              <a:t>-Déjeuner </a:t>
            </a:r>
            <a:r>
              <a:rPr lang="fr-FR" sz="2800" dirty="0">
                <a:solidFill>
                  <a:srgbClr val="B70601"/>
                </a:solidFill>
                <a:latin typeface="Bell MT" panose="02020503060305020303" pitchFamily="18" charset="0"/>
              </a:rPr>
              <a:t>vietnamien fait et servi par nous.</a:t>
            </a:r>
          </a:p>
          <a:p>
            <a:r>
              <a:rPr lang="fr-FR" sz="2800" dirty="0">
                <a:solidFill>
                  <a:srgbClr val="B70601"/>
                </a:solidFill>
                <a:latin typeface="Bell MT" panose="02020503060305020303" pitchFamily="18" charset="0"/>
              </a:rPr>
              <a:t>-Animations et danses vietnamiennes </a:t>
            </a:r>
          </a:p>
        </p:txBody>
      </p:sp>
      <p:pic>
        <p:nvPicPr>
          <p:cNvPr id="9" name="Picture 2" descr="Résultat de recherche d'images pour &quot;religieuse hanoi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12803"/>
          <a:stretch/>
        </p:blipFill>
        <p:spPr bwMode="auto">
          <a:xfrm>
            <a:off x="4302491" y="8756805"/>
            <a:ext cx="4061992" cy="3218279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reflection endPos="0" dir="5400000" sy="-100000" algn="bl" rotWithShape="0"/>
            <a:softEdge rad="279400"/>
          </a:effectLst>
        </p:spPr>
      </p:pic>
      <p:sp>
        <p:nvSpPr>
          <p:cNvPr id="10" name="Rectangle : coins arrondis 9"/>
          <p:cNvSpPr/>
          <p:nvPr/>
        </p:nvSpPr>
        <p:spPr>
          <a:xfrm>
            <a:off x="228600" y="13315951"/>
            <a:ext cx="4591050" cy="2829698"/>
          </a:xfrm>
          <a:prstGeom prst="roundRect">
            <a:avLst/>
          </a:prstGeom>
          <a:solidFill>
            <a:srgbClr val="D14539">
              <a:alpha val="84000"/>
            </a:srgbClr>
          </a:solidFill>
          <a:ln>
            <a:solidFill>
              <a:srgbClr val="D14539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Bell MT" panose="02020503060305020303" pitchFamily="18" charset="0"/>
              </a:rPr>
              <a:t>POUR RESERVER CONTACTEZ: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ell MT" panose="02020503060305020303" pitchFamily="18" charset="0"/>
              </a:rPr>
              <a:t>Justine </a:t>
            </a:r>
            <a:r>
              <a:rPr lang="fr-FR" sz="2400" dirty="0" err="1">
                <a:solidFill>
                  <a:schemeClr val="bg1"/>
                </a:solidFill>
                <a:latin typeface="Bell MT" panose="02020503060305020303" pitchFamily="18" charset="0"/>
              </a:rPr>
              <a:t>Morisse</a:t>
            </a:r>
            <a:r>
              <a:rPr lang="fr-FR" sz="2400" dirty="0">
                <a:solidFill>
                  <a:schemeClr val="bg1"/>
                </a:solidFill>
                <a:latin typeface="Bell MT" panose="02020503060305020303" pitchFamily="18" charset="0"/>
              </a:rPr>
              <a:t>: 06-13-51-67-55</a:t>
            </a:r>
          </a:p>
          <a:p>
            <a:endParaRPr lang="fr-FR" sz="2400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Bell MT" panose="02020503060305020303" pitchFamily="18" charset="0"/>
              </a:rPr>
              <a:t>Louise </a:t>
            </a:r>
            <a:r>
              <a:rPr lang="fr-FR" sz="2400" dirty="0" err="1">
                <a:solidFill>
                  <a:schemeClr val="bg1"/>
                </a:solidFill>
                <a:latin typeface="Bell MT" panose="02020503060305020303" pitchFamily="18" charset="0"/>
              </a:rPr>
              <a:t>Gohel</a:t>
            </a:r>
            <a:r>
              <a:rPr lang="fr-FR" sz="2400" dirty="0">
                <a:solidFill>
                  <a:schemeClr val="bg1"/>
                </a:solidFill>
                <a:latin typeface="Bell MT" panose="02020503060305020303" pitchFamily="18" charset="0"/>
              </a:rPr>
              <a:t>: 06-69-16-86-59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-3420149" y="11920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Picture 4" descr="Résultat de recherche d'images pour &quot;nem vietnamien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14883" r="2950"/>
          <a:stretch/>
        </p:blipFill>
        <p:spPr bwMode="auto">
          <a:xfrm>
            <a:off x="3849291" y="11939263"/>
            <a:ext cx="6313372" cy="3015869"/>
          </a:xfrm>
          <a:prstGeom prst="ellipse">
            <a:avLst/>
          </a:prstGeom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96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124</Words>
  <Application>Microsoft Office PowerPoint</Application>
  <PresentationFormat>Personnalisé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Bell MT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Albane</dc:creator>
  <cp:lastModifiedBy>Marie-Caroline Lefebvre</cp:lastModifiedBy>
  <cp:revision>21</cp:revision>
  <dcterms:created xsi:type="dcterms:W3CDTF">2017-03-25T11:16:55Z</dcterms:created>
  <dcterms:modified xsi:type="dcterms:W3CDTF">2017-05-13T17:25:11Z</dcterms:modified>
</cp:coreProperties>
</file>